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Inter Bold" charset="1" panose="020B0802030000000004"/>
      <p:regular r:id="rId14"/>
    </p:embeddedFont>
    <p:embeddedFont>
      <p:font typeface="Neue Montreal Bold" charset="1" panose="00000400000000000000"/>
      <p:regular r:id="rId15"/>
    </p:embeddedFont>
    <p:embeddedFont>
      <p:font typeface="Inter" charset="1" panose="020B0502030000000004"/>
      <p:regular r:id="rId16"/>
    </p:embeddedFont>
    <p:embeddedFont>
      <p:font typeface="Bebas Neue Cyrillic" charset="1" panose="02000506000000020004"/>
      <p:regular r:id="rId17"/>
    </p:embeddedFont>
    <p:embeddedFont>
      <p:font typeface="Neue Montreal" charset="1" panose="00000400000000000000"/>
      <p:regular r:id="rId18"/>
    </p:embeddedFont>
    <p:embeddedFont>
      <p:font typeface="Open Sans" charset="1" panose="020B0606030504020204"/>
      <p:regular r:id="rId19"/>
    </p:embeddedFont>
    <p:embeddedFont>
      <p:font typeface="Helvetica World" charset="1" panose="020B050004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9681">
            <a:off x="6861719" y="2114358"/>
            <a:ext cx="19615919" cy="10061332"/>
          </a:xfrm>
          <a:custGeom>
            <a:avLst/>
            <a:gdLst/>
            <a:ahLst/>
            <a:cxnLst/>
            <a:rect r="r" b="b" t="t" l="l"/>
            <a:pathLst>
              <a:path h="10061332" w="19615919">
                <a:moveTo>
                  <a:pt x="0" y="0"/>
                </a:moveTo>
                <a:lnTo>
                  <a:pt x="19615919" y="0"/>
                </a:lnTo>
                <a:lnTo>
                  <a:pt x="19615919" y="10061332"/>
                </a:lnTo>
                <a:lnTo>
                  <a:pt x="0" y="1006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7148">
            <a:off x="-4565999" y="-3921963"/>
            <a:ext cx="18571789" cy="9525780"/>
          </a:xfrm>
          <a:custGeom>
            <a:avLst/>
            <a:gdLst/>
            <a:ahLst/>
            <a:cxnLst/>
            <a:rect r="r" b="b" t="t" l="l"/>
            <a:pathLst>
              <a:path h="9525780" w="18571789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9830" y="1072430"/>
            <a:ext cx="3279470" cy="784945"/>
            <a:chOff x="0" y="0"/>
            <a:chExt cx="863729" cy="206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729" cy="206735"/>
            </a:xfrm>
            <a:custGeom>
              <a:avLst/>
              <a:gdLst/>
              <a:ahLst/>
              <a:cxnLst/>
              <a:rect r="r" b="b" t="t" l="l"/>
              <a:pathLst>
                <a:path h="206735" w="863729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6B1E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75761" y="1344472"/>
            <a:ext cx="240861" cy="2408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09369" y="4236658"/>
            <a:ext cx="1023937" cy="1213555"/>
          </a:xfrm>
          <a:custGeom>
            <a:avLst/>
            <a:gdLst/>
            <a:ahLst/>
            <a:cxnLst/>
            <a:rect r="r" b="b" t="t" l="l"/>
            <a:pathLst>
              <a:path h="1213555" w="1023937">
                <a:moveTo>
                  <a:pt x="0" y="0"/>
                </a:moveTo>
                <a:lnTo>
                  <a:pt x="1023937" y="0"/>
                </a:lnTo>
                <a:lnTo>
                  <a:pt x="1023937" y="1213555"/>
                </a:lnTo>
                <a:lnTo>
                  <a:pt x="0" y="121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62931" y="1258210"/>
            <a:ext cx="1219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SPRINT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52406" y="3923630"/>
            <a:ext cx="4345142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SMART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5082" y="3923630"/>
            <a:ext cx="3196888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CUP.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4625" y="7073104"/>
            <a:ext cx="2757901" cy="27579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306" r="0" b="-1530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04798" y="7073104"/>
            <a:ext cx="2757901" cy="27579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0453" y="3203590"/>
            <a:ext cx="2757901" cy="27579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02266" y="3203590"/>
            <a:ext cx="2757901" cy="27579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639" t="-57143" r="-80786" b="-11708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139963" y="3203590"/>
            <a:ext cx="2757901" cy="27579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5329" r="0" b="-2532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130592" y="280851"/>
            <a:ext cx="4026817" cy="7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sz="4307" b="true">
                <a:solidFill>
                  <a:srgbClr val="66B1EE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INTEGRANTES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37908"/>
            <a:ext cx="2922383" cy="3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Andre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11189" y="6584847"/>
            <a:ext cx="3151510" cy="3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Bernardo Bartholomeu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6636" y="2437908"/>
            <a:ext cx="4976939" cy="3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Gabriel Fernandes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68421" y="6584847"/>
            <a:ext cx="4976939" cy="3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Luis Henrique Guedes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8649" y="2437908"/>
            <a:ext cx="4976939" cy="34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347" indent="-216673" lvl="1">
              <a:lnSpc>
                <a:spcPts val="2810"/>
              </a:lnSpc>
              <a:buFont typeface="Arial"/>
              <a:buChar char="•"/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Pedro Henrique Moreira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73411" y="280851"/>
            <a:ext cx="2341178" cy="7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sz="4307" b="true">
                <a:solidFill>
                  <a:srgbClr val="66B1EE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RESUMO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-26650"/>
            <a:ext cx="18288000" cy="10313650"/>
          </a:xfrm>
          <a:custGeom>
            <a:avLst/>
            <a:gdLst/>
            <a:ahLst/>
            <a:cxnLst/>
            <a:rect r="r" b="b" t="t" l="l"/>
            <a:pathLst>
              <a:path h="10313650" w="18288000">
                <a:moveTo>
                  <a:pt x="0" y="0"/>
                </a:moveTo>
                <a:lnTo>
                  <a:pt x="18288000" y="0"/>
                </a:lnTo>
                <a:lnTo>
                  <a:pt x="18288000" y="10313650"/>
                </a:lnTo>
                <a:lnTo>
                  <a:pt x="0" y="1031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" t="0" r="-12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322514"/>
            <a:ext cx="3560973" cy="5937836"/>
          </a:xfrm>
          <a:custGeom>
            <a:avLst/>
            <a:gdLst/>
            <a:ahLst/>
            <a:cxnLst/>
            <a:rect r="r" b="b" t="t" l="l"/>
            <a:pathLst>
              <a:path h="5937836" w="3560973">
                <a:moveTo>
                  <a:pt x="0" y="0"/>
                </a:moveTo>
                <a:lnTo>
                  <a:pt x="3560973" y="0"/>
                </a:lnTo>
                <a:lnTo>
                  <a:pt x="3560973" y="5937836"/>
                </a:lnTo>
                <a:lnTo>
                  <a:pt x="0" y="5937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036" t="-8078" r="-11402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986" y="32965"/>
            <a:ext cx="272194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Conceito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530" y="737172"/>
            <a:ext cx="2286976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580" y="854225"/>
            <a:ext cx="291000" cy="40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314" spc="12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56772" y="1278397"/>
            <a:ext cx="4974456" cy="105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005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“Um </a:t>
            </a:r>
            <a:r>
              <a:rPr lang="en-US" sz="2005" b="true">
                <a:solidFill>
                  <a:srgbClr val="FAFA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Copo Inteligente</a:t>
            </a:r>
            <a:r>
              <a:rPr lang="en-US" sz="2005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 que realmente te ajuda!”  </a:t>
            </a:r>
          </a:p>
          <a:p>
            <a:pPr algn="ctr">
              <a:lnSpc>
                <a:spcPts val="2807"/>
              </a:lnSpc>
            </a:pPr>
            <a:r>
              <a:rPr lang="en-US" sz="2005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“Bem-estar e praticidade: </a:t>
            </a:r>
          </a:p>
          <a:p>
            <a:pPr algn="ctr">
              <a:lnSpc>
                <a:spcPts val="2807"/>
              </a:lnSpc>
            </a:pPr>
            <a:r>
              <a:rPr lang="en-US" sz="2005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mude o </a:t>
            </a:r>
            <a:r>
              <a:rPr lang="en-US" sz="2005" b="true">
                <a:solidFill>
                  <a:srgbClr val="FAFAF7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seu hábito</a:t>
            </a:r>
            <a:r>
              <a:rPr lang="en-US" sz="2005">
                <a:solidFill>
                  <a:srgbClr val="FAFAF7"/>
                </a:solidFill>
                <a:latin typeface="Neue Montreal"/>
                <a:ea typeface="Neue Montreal"/>
                <a:cs typeface="Neue Montreal"/>
                <a:sym typeface="Neue Montreal"/>
              </a:rPr>
              <a:t> de beber água.”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9" y="1539850"/>
            <a:ext cx="4255075" cy="7938292"/>
            <a:chOff x="0" y="0"/>
            <a:chExt cx="1120678" cy="209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78" cy="2090744"/>
            </a:xfrm>
            <a:custGeom>
              <a:avLst/>
              <a:gdLst/>
              <a:ahLst/>
              <a:cxnLst/>
              <a:rect r="r" b="b" t="t" l="l"/>
              <a:pathLst>
                <a:path h="20907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2054354"/>
                  </a:lnTo>
                  <a:cubicBezTo>
                    <a:pt x="1120678" y="2064005"/>
                    <a:pt x="1116844" y="2073261"/>
                    <a:pt x="1110020" y="2080085"/>
                  </a:cubicBezTo>
                  <a:cubicBezTo>
                    <a:pt x="1103196" y="2086910"/>
                    <a:pt x="1093940" y="2090744"/>
                    <a:pt x="1084289" y="2090744"/>
                  </a:cubicBezTo>
                  <a:lnTo>
                    <a:pt x="36389" y="2090744"/>
                  </a:lnTo>
                  <a:cubicBezTo>
                    <a:pt x="26738" y="2090744"/>
                    <a:pt x="17482" y="2086910"/>
                    <a:pt x="10658" y="2080085"/>
                  </a:cubicBezTo>
                  <a:cubicBezTo>
                    <a:pt x="3834" y="2073261"/>
                    <a:pt x="0" y="2064005"/>
                    <a:pt x="0" y="2054354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0678" cy="212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6976" y="2310595"/>
            <a:ext cx="3736002" cy="1033377"/>
            <a:chOff x="0" y="0"/>
            <a:chExt cx="983968" cy="272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6976" y="3595519"/>
            <a:ext cx="3736002" cy="750246"/>
            <a:chOff x="0" y="0"/>
            <a:chExt cx="983968" cy="19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26976" y="4593416"/>
            <a:ext cx="3736002" cy="1033377"/>
            <a:chOff x="0" y="0"/>
            <a:chExt cx="983968" cy="272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6976" y="5874443"/>
            <a:ext cx="3736002" cy="750246"/>
            <a:chOff x="0" y="0"/>
            <a:chExt cx="983968" cy="197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6976" y="6872339"/>
            <a:ext cx="3736002" cy="1033377"/>
            <a:chOff x="0" y="0"/>
            <a:chExt cx="983968" cy="272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6976" y="8153367"/>
            <a:ext cx="3736002" cy="750246"/>
            <a:chOff x="0" y="0"/>
            <a:chExt cx="983968" cy="197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51749" y="1780169"/>
            <a:ext cx="211547" cy="21154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3463296" y="1780169"/>
            <a:ext cx="211547" cy="2115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7208" y="2447734"/>
            <a:ext cx="672540" cy="105298"/>
            <a:chOff x="0" y="0"/>
            <a:chExt cx="177130" cy="277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26976" y="9062075"/>
            <a:ext cx="3736002" cy="293046"/>
            <a:chOff x="0" y="0"/>
            <a:chExt cx="983968" cy="771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639381" y="1554585"/>
            <a:ext cx="4255075" cy="5618762"/>
            <a:chOff x="0" y="0"/>
            <a:chExt cx="1120678" cy="147983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20678" cy="1479839"/>
            </a:xfrm>
            <a:custGeom>
              <a:avLst/>
              <a:gdLst/>
              <a:ahLst/>
              <a:cxnLst/>
              <a:rect r="r" b="b" t="t" l="l"/>
              <a:pathLst>
                <a:path h="1479839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43449"/>
                  </a:lnTo>
                  <a:cubicBezTo>
                    <a:pt x="1120678" y="1453101"/>
                    <a:pt x="1116844" y="1462356"/>
                    <a:pt x="1110020" y="1469180"/>
                  </a:cubicBezTo>
                  <a:cubicBezTo>
                    <a:pt x="1103196" y="1476005"/>
                    <a:pt x="1093940" y="1479839"/>
                    <a:pt x="1084289" y="1479839"/>
                  </a:cubicBezTo>
                  <a:lnTo>
                    <a:pt x="36389" y="1479839"/>
                  </a:lnTo>
                  <a:cubicBezTo>
                    <a:pt x="16292" y="1479839"/>
                    <a:pt x="0" y="1463547"/>
                    <a:pt x="0" y="1443449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120678" cy="1517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898917" y="2325330"/>
            <a:ext cx="3736002" cy="1033377"/>
            <a:chOff x="0" y="0"/>
            <a:chExt cx="983968" cy="27216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898917" y="3610254"/>
            <a:ext cx="3736002" cy="750246"/>
            <a:chOff x="0" y="0"/>
            <a:chExt cx="983968" cy="19759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898917" y="5889178"/>
            <a:ext cx="3736002" cy="750246"/>
            <a:chOff x="0" y="0"/>
            <a:chExt cx="983968" cy="19759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723690" y="1794904"/>
            <a:ext cx="211547" cy="21154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-10800000">
            <a:off x="7935237" y="1794904"/>
            <a:ext cx="211547" cy="211547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4898917" y="1737800"/>
            <a:ext cx="904513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Riscos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330715" y="1501625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5130890" y="6070153"/>
            <a:ext cx="672540" cy="105298"/>
            <a:chOff x="0" y="0"/>
            <a:chExt cx="177130" cy="2773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900964" y="4608151"/>
            <a:ext cx="3736002" cy="1033377"/>
            <a:chOff x="0" y="0"/>
            <a:chExt cx="983968" cy="27216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130890" y="4789126"/>
            <a:ext cx="672540" cy="105298"/>
            <a:chOff x="0" y="0"/>
            <a:chExt cx="177130" cy="2773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130890" y="3748022"/>
            <a:ext cx="672540" cy="105298"/>
            <a:chOff x="0" y="0"/>
            <a:chExt cx="177130" cy="2773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5130890" y="2462469"/>
            <a:ext cx="672540" cy="105298"/>
            <a:chOff x="0" y="0"/>
            <a:chExt cx="177130" cy="2773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4898917" y="6740551"/>
            <a:ext cx="3736002" cy="293046"/>
            <a:chOff x="0" y="0"/>
            <a:chExt cx="983968" cy="7718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5069150" y="6724197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12230519" y="1858378"/>
            <a:ext cx="211547" cy="211547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-10800000">
            <a:off x="12442066" y="1858378"/>
            <a:ext cx="211547" cy="211547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12837543" y="1565099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9146209" y="1554585"/>
            <a:ext cx="4255075" cy="5624097"/>
            <a:chOff x="0" y="0"/>
            <a:chExt cx="1120678" cy="148124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120678" cy="1481244"/>
            </a:xfrm>
            <a:custGeom>
              <a:avLst/>
              <a:gdLst/>
              <a:ahLst/>
              <a:cxnLst/>
              <a:rect r="r" b="b" t="t" l="l"/>
              <a:pathLst>
                <a:path h="14812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44855"/>
                  </a:lnTo>
                  <a:cubicBezTo>
                    <a:pt x="1120678" y="1454506"/>
                    <a:pt x="1116844" y="1463761"/>
                    <a:pt x="1110020" y="1470586"/>
                  </a:cubicBezTo>
                  <a:cubicBezTo>
                    <a:pt x="1103196" y="1477410"/>
                    <a:pt x="1093940" y="1481244"/>
                    <a:pt x="1084289" y="1481244"/>
                  </a:cubicBezTo>
                  <a:lnTo>
                    <a:pt x="36389" y="1481244"/>
                  </a:lnTo>
                  <a:cubicBezTo>
                    <a:pt x="16292" y="1481244"/>
                    <a:pt x="0" y="1464952"/>
                    <a:pt x="0" y="1444855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120678" cy="1519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9373068" y="3615589"/>
            <a:ext cx="3736002" cy="750246"/>
            <a:chOff x="0" y="0"/>
            <a:chExt cx="983968" cy="197596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9373068" y="4613486"/>
            <a:ext cx="3736002" cy="1033377"/>
            <a:chOff x="0" y="0"/>
            <a:chExt cx="983968" cy="272165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9373068" y="5894513"/>
            <a:ext cx="3736002" cy="750246"/>
            <a:chOff x="0" y="0"/>
            <a:chExt cx="983968" cy="197596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3" id="93"/>
          <p:cNvSpPr txBox="true"/>
          <p:nvPr/>
        </p:nvSpPr>
        <p:spPr>
          <a:xfrm rot="0">
            <a:off x="9309634" y="1651159"/>
            <a:ext cx="1097052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Pesquisas</a:t>
            </a:r>
          </a:p>
        </p:txBody>
      </p:sp>
      <p:grpSp>
        <p:nvGrpSpPr>
          <p:cNvPr name="Group 94" id="94"/>
          <p:cNvGrpSpPr/>
          <p:nvPr/>
        </p:nvGrpSpPr>
        <p:grpSpPr>
          <a:xfrm rot="0">
            <a:off x="9373225" y="2330665"/>
            <a:ext cx="3736002" cy="1033377"/>
            <a:chOff x="0" y="0"/>
            <a:chExt cx="983968" cy="272165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9603152" y="2511640"/>
            <a:ext cx="672540" cy="105298"/>
            <a:chOff x="0" y="0"/>
            <a:chExt cx="177130" cy="27733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0308086" y="2514963"/>
            <a:ext cx="672540" cy="105298"/>
            <a:chOff x="0" y="0"/>
            <a:chExt cx="177130" cy="27733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9603152" y="3687370"/>
            <a:ext cx="672540" cy="105298"/>
            <a:chOff x="0" y="0"/>
            <a:chExt cx="177130" cy="27733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0317611" y="3695218"/>
            <a:ext cx="672540" cy="105298"/>
            <a:chOff x="0" y="0"/>
            <a:chExt cx="177130" cy="27733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9603152" y="6017349"/>
            <a:ext cx="672540" cy="105298"/>
            <a:chOff x="0" y="0"/>
            <a:chExt cx="177130" cy="27733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9373068" y="6745886"/>
            <a:ext cx="3736002" cy="293046"/>
            <a:chOff x="0" y="0"/>
            <a:chExt cx="983968" cy="77181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5" id="115"/>
          <p:cNvSpPr txBox="true"/>
          <p:nvPr/>
        </p:nvSpPr>
        <p:spPr>
          <a:xfrm rot="0">
            <a:off x="9543300" y="6729532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grpSp>
        <p:nvGrpSpPr>
          <p:cNvPr name="Group 116" id="116"/>
          <p:cNvGrpSpPr/>
          <p:nvPr/>
        </p:nvGrpSpPr>
        <p:grpSpPr>
          <a:xfrm rot="0">
            <a:off x="13620360" y="1618059"/>
            <a:ext cx="4255075" cy="7964443"/>
            <a:chOff x="0" y="0"/>
            <a:chExt cx="1120678" cy="2097631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1120678" cy="2097631"/>
            </a:xfrm>
            <a:custGeom>
              <a:avLst/>
              <a:gdLst/>
              <a:ahLst/>
              <a:cxnLst/>
              <a:rect r="r" b="b" t="t" l="l"/>
              <a:pathLst>
                <a:path h="2097631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2061242"/>
                  </a:lnTo>
                  <a:cubicBezTo>
                    <a:pt x="1120678" y="2070893"/>
                    <a:pt x="1116844" y="2080149"/>
                    <a:pt x="1110020" y="2086973"/>
                  </a:cubicBezTo>
                  <a:cubicBezTo>
                    <a:pt x="1103196" y="2093797"/>
                    <a:pt x="1093940" y="2097631"/>
                    <a:pt x="1084289" y="2097631"/>
                  </a:cubicBezTo>
                  <a:lnTo>
                    <a:pt x="36389" y="2097631"/>
                  </a:lnTo>
                  <a:cubicBezTo>
                    <a:pt x="26738" y="2097631"/>
                    <a:pt x="17482" y="2093797"/>
                    <a:pt x="10658" y="2086973"/>
                  </a:cubicBezTo>
                  <a:cubicBezTo>
                    <a:pt x="3834" y="2080149"/>
                    <a:pt x="0" y="2070893"/>
                    <a:pt x="0" y="2061242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38100"/>
              <a:ext cx="1120678" cy="2135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3879896" y="4671625"/>
            <a:ext cx="3736002" cy="1033377"/>
            <a:chOff x="0" y="0"/>
            <a:chExt cx="983968" cy="272165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13879896" y="5952652"/>
            <a:ext cx="3736002" cy="750246"/>
            <a:chOff x="0" y="0"/>
            <a:chExt cx="983968" cy="197596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16704669" y="1858378"/>
            <a:ext cx="211547" cy="211547"/>
            <a:chOff x="0" y="0"/>
            <a:chExt cx="812800" cy="81280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27" id="127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-10800000">
            <a:off x="16916216" y="1858378"/>
            <a:ext cx="211547" cy="211547"/>
            <a:chOff x="0" y="0"/>
            <a:chExt cx="812800" cy="81280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0" id="13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31" id="131"/>
          <p:cNvSpPr txBox="true"/>
          <p:nvPr/>
        </p:nvSpPr>
        <p:spPr>
          <a:xfrm rot="0">
            <a:off x="13837807" y="1753653"/>
            <a:ext cx="1865639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Itens Concluídos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7311694" y="1565099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grpSp>
        <p:nvGrpSpPr>
          <p:cNvPr name="Group 133" id="133"/>
          <p:cNvGrpSpPr/>
          <p:nvPr/>
        </p:nvGrpSpPr>
        <p:grpSpPr>
          <a:xfrm rot="0">
            <a:off x="13877535" y="2388804"/>
            <a:ext cx="3736002" cy="1033377"/>
            <a:chOff x="0" y="0"/>
            <a:chExt cx="983968" cy="272165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14106135" y="2488209"/>
            <a:ext cx="672540" cy="105298"/>
            <a:chOff x="0" y="0"/>
            <a:chExt cx="177130" cy="27733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9" id="139"/>
          <p:cNvGrpSpPr/>
          <p:nvPr/>
        </p:nvGrpSpPr>
        <p:grpSpPr>
          <a:xfrm rot="0">
            <a:off x="13877535" y="3669832"/>
            <a:ext cx="3736002" cy="750246"/>
            <a:chOff x="0" y="0"/>
            <a:chExt cx="983968" cy="197596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41" id="141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2" id="142"/>
          <p:cNvGrpSpPr/>
          <p:nvPr/>
        </p:nvGrpSpPr>
        <p:grpSpPr>
          <a:xfrm rot="0">
            <a:off x="14109508" y="3740019"/>
            <a:ext cx="672540" cy="105298"/>
            <a:chOff x="0" y="0"/>
            <a:chExt cx="177130" cy="27733"/>
          </a:xfrm>
        </p:grpSpPr>
        <p:sp>
          <p:nvSpPr>
            <p:cNvPr name="Freeform 143" id="143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44" id="144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5" id="145"/>
          <p:cNvGrpSpPr/>
          <p:nvPr/>
        </p:nvGrpSpPr>
        <p:grpSpPr>
          <a:xfrm rot="0">
            <a:off x="13879896" y="6950549"/>
            <a:ext cx="3736002" cy="1033377"/>
            <a:chOff x="0" y="0"/>
            <a:chExt cx="983968" cy="272165"/>
          </a:xfrm>
        </p:grpSpPr>
        <p:sp>
          <p:nvSpPr>
            <p:cNvPr name="Freeform 146" id="14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47" id="14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8" id="148"/>
          <p:cNvGrpSpPr/>
          <p:nvPr/>
        </p:nvGrpSpPr>
        <p:grpSpPr>
          <a:xfrm rot="0">
            <a:off x="14109508" y="6038377"/>
            <a:ext cx="672540" cy="105298"/>
            <a:chOff x="0" y="0"/>
            <a:chExt cx="177130" cy="27733"/>
          </a:xfrm>
        </p:grpSpPr>
        <p:sp>
          <p:nvSpPr>
            <p:cNvPr name="Freeform 149" id="14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50" id="15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1" id="151"/>
          <p:cNvGrpSpPr/>
          <p:nvPr/>
        </p:nvGrpSpPr>
        <p:grpSpPr>
          <a:xfrm rot="0">
            <a:off x="13835446" y="9181847"/>
            <a:ext cx="3736002" cy="293046"/>
            <a:chOff x="0" y="0"/>
            <a:chExt cx="983968" cy="77181"/>
          </a:xfrm>
        </p:grpSpPr>
        <p:sp>
          <p:nvSpPr>
            <p:cNvPr name="Freeform 152" id="152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53" id="153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4" id="154"/>
          <p:cNvSpPr txBox="true"/>
          <p:nvPr/>
        </p:nvSpPr>
        <p:spPr>
          <a:xfrm rot="0">
            <a:off x="14050129" y="9162797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Freeform 155" id="155"/>
          <p:cNvSpPr/>
          <p:nvPr/>
        </p:nvSpPr>
        <p:spPr>
          <a:xfrm flipH="false" flipV="false" rot="0">
            <a:off x="14102375" y="2834019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6" id="156"/>
          <p:cNvSpPr txBox="true"/>
          <p:nvPr/>
        </p:nvSpPr>
        <p:spPr>
          <a:xfrm rot="0">
            <a:off x="3858773" y="1486890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426976" y="1723065"/>
            <a:ext cx="103760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597208" y="9045721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4277635" y="3907616"/>
            <a:ext cx="3144665" cy="4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Construção Protótipo Inicial TinkerCad</a:t>
            </a:r>
          </a:p>
          <a:p>
            <a:pPr algn="ctr">
              <a:lnSpc>
                <a:spcPts val="1914"/>
              </a:lnSpc>
            </a:pPr>
          </a:p>
        </p:txBody>
      </p:sp>
      <p:sp>
        <p:nvSpPr>
          <p:cNvPr name="TextBox 160" id="160"/>
          <p:cNvSpPr txBox="true"/>
          <p:nvPr/>
        </p:nvSpPr>
        <p:spPr>
          <a:xfrm rot="0">
            <a:off x="14345080" y="2774482"/>
            <a:ext cx="203785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Compra dos materiais</a:t>
            </a:r>
          </a:p>
        </p:txBody>
      </p:sp>
      <p:sp>
        <p:nvSpPr>
          <p:cNvPr name="Freeform 161" id="161"/>
          <p:cNvSpPr/>
          <p:nvPr/>
        </p:nvSpPr>
        <p:spPr>
          <a:xfrm flipH="false" flipV="false" rot="0">
            <a:off x="14014745" y="3990713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59"/>
                </a:lnTo>
                <a:lnTo>
                  <a:pt x="0" y="175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2" id="162"/>
          <p:cNvSpPr txBox="true"/>
          <p:nvPr/>
        </p:nvSpPr>
        <p:spPr>
          <a:xfrm rot="0">
            <a:off x="14345080" y="6235726"/>
            <a:ext cx="215937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Montagem do protótipo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4345080" y="7293867"/>
            <a:ext cx="193629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Teste sensor de fluxo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9603152" y="2704479"/>
            <a:ext cx="245150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Comunicação Arduíno/App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9603152" y="6220991"/>
            <a:ext cx="169776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 Blender 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9147823" y="4999163"/>
            <a:ext cx="326156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Integração Samsung Health</a:t>
            </a:r>
          </a:p>
        </p:txBody>
      </p:sp>
      <p:grpSp>
        <p:nvGrpSpPr>
          <p:cNvPr name="Group 167" id="167"/>
          <p:cNvGrpSpPr/>
          <p:nvPr/>
        </p:nvGrpSpPr>
        <p:grpSpPr>
          <a:xfrm rot="0">
            <a:off x="10275692" y="4699211"/>
            <a:ext cx="672540" cy="105298"/>
            <a:chOff x="0" y="0"/>
            <a:chExt cx="177130" cy="27733"/>
          </a:xfrm>
        </p:grpSpPr>
        <p:sp>
          <p:nvSpPr>
            <p:cNvPr name="Freeform 168" id="16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169" id="16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0" id="170"/>
          <p:cNvGrpSpPr/>
          <p:nvPr/>
        </p:nvGrpSpPr>
        <p:grpSpPr>
          <a:xfrm rot="0">
            <a:off x="9543300" y="4689686"/>
            <a:ext cx="672540" cy="105298"/>
            <a:chOff x="0" y="0"/>
            <a:chExt cx="177130" cy="27733"/>
          </a:xfrm>
        </p:grpSpPr>
        <p:sp>
          <p:nvSpPr>
            <p:cNvPr name="Freeform 171" id="17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72" id="17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3" id="173"/>
          <p:cNvSpPr txBox="true"/>
          <p:nvPr/>
        </p:nvSpPr>
        <p:spPr>
          <a:xfrm rot="0">
            <a:off x="9603152" y="3914816"/>
            <a:ext cx="230125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Hospedagem Aplicação</a:t>
            </a:r>
          </a:p>
        </p:txBody>
      </p:sp>
      <p:grpSp>
        <p:nvGrpSpPr>
          <p:cNvPr name="Group 174" id="174"/>
          <p:cNvGrpSpPr/>
          <p:nvPr/>
        </p:nvGrpSpPr>
        <p:grpSpPr>
          <a:xfrm rot="0">
            <a:off x="597208" y="3714851"/>
            <a:ext cx="672540" cy="105298"/>
            <a:chOff x="0" y="0"/>
            <a:chExt cx="177130" cy="27733"/>
          </a:xfrm>
        </p:grpSpPr>
        <p:sp>
          <p:nvSpPr>
            <p:cNvPr name="Freeform 175" id="175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76" id="176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7" id="177"/>
          <p:cNvGrpSpPr/>
          <p:nvPr/>
        </p:nvGrpSpPr>
        <p:grpSpPr>
          <a:xfrm rot="0">
            <a:off x="597208" y="4819955"/>
            <a:ext cx="672540" cy="105298"/>
            <a:chOff x="0" y="0"/>
            <a:chExt cx="177130" cy="27733"/>
          </a:xfrm>
        </p:grpSpPr>
        <p:sp>
          <p:nvSpPr>
            <p:cNvPr name="Freeform 178" id="17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79" id="17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0" id="180"/>
          <p:cNvGrpSpPr/>
          <p:nvPr/>
        </p:nvGrpSpPr>
        <p:grpSpPr>
          <a:xfrm rot="0">
            <a:off x="609506" y="6055418"/>
            <a:ext cx="672540" cy="105298"/>
            <a:chOff x="0" y="0"/>
            <a:chExt cx="177130" cy="27733"/>
          </a:xfrm>
        </p:grpSpPr>
        <p:sp>
          <p:nvSpPr>
            <p:cNvPr name="Freeform 181" id="18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82" id="18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3" id="183"/>
          <p:cNvSpPr txBox="true"/>
          <p:nvPr/>
        </p:nvSpPr>
        <p:spPr>
          <a:xfrm rot="0">
            <a:off x="504123" y="2648318"/>
            <a:ext cx="2230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Exibição Fluxo de Água</a:t>
            </a:r>
          </a:p>
        </p:txBody>
      </p:sp>
      <p:grpSp>
        <p:nvGrpSpPr>
          <p:cNvPr name="Group 184" id="184"/>
          <p:cNvGrpSpPr/>
          <p:nvPr/>
        </p:nvGrpSpPr>
        <p:grpSpPr>
          <a:xfrm rot="0">
            <a:off x="609506" y="7053314"/>
            <a:ext cx="672540" cy="105298"/>
            <a:chOff x="0" y="0"/>
            <a:chExt cx="177130" cy="27733"/>
          </a:xfrm>
        </p:grpSpPr>
        <p:sp>
          <p:nvSpPr>
            <p:cNvPr name="Freeform 185" id="185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5E4DB2"/>
            </a:solidFill>
          </p:spPr>
        </p:sp>
        <p:sp>
          <p:nvSpPr>
            <p:cNvPr name="TextBox 186" id="186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7" id="187"/>
          <p:cNvGrpSpPr/>
          <p:nvPr/>
        </p:nvGrpSpPr>
        <p:grpSpPr>
          <a:xfrm rot="0">
            <a:off x="14102375" y="4840025"/>
            <a:ext cx="672540" cy="105298"/>
            <a:chOff x="0" y="0"/>
            <a:chExt cx="177130" cy="27733"/>
          </a:xfrm>
        </p:grpSpPr>
        <p:sp>
          <p:nvSpPr>
            <p:cNvPr name="Freeform 188" id="18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189" id="18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0" id="190"/>
          <p:cNvSpPr txBox="true"/>
          <p:nvPr/>
        </p:nvSpPr>
        <p:spPr>
          <a:xfrm rot="0">
            <a:off x="14345080" y="5081529"/>
            <a:ext cx="1528209" cy="23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Cálculo Fluxo Água</a:t>
            </a:r>
          </a:p>
        </p:txBody>
      </p:sp>
      <p:sp>
        <p:nvSpPr>
          <p:cNvPr name="Freeform 191" id="191"/>
          <p:cNvSpPr/>
          <p:nvPr/>
        </p:nvSpPr>
        <p:spPr>
          <a:xfrm flipH="false" flipV="false" rot="0">
            <a:off x="14102375" y="5133982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2" id="192"/>
          <p:cNvSpPr txBox="true"/>
          <p:nvPr/>
        </p:nvSpPr>
        <p:spPr>
          <a:xfrm rot="0">
            <a:off x="5154732" y="2685823"/>
            <a:ext cx="1752805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Viabilidade Blender</a:t>
            </a:r>
          </a:p>
        </p:txBody>
      </p:sp>
      <p:grpSp>
        <p:nvGrpSpPr>
          <p:cNvPr name="Group 193" id="193"/>
          <p:cNvGrpSpPr/>
          <p:nvPr/>
        </p:nvGrpSpPr>
        <p:grpSpPr>
          <a:xfrm rot="0">
            <a:off x="12197998" y="1831076"/>
            <a:ext cx="211547" cy="211547"/>
            <a:chOff x="0" y="0"/>
            <a:chExt cx="812800" cy="812800"/>
          </a:xfrm>
        </p:grpSpPr>
        <p:sp>
          <p:nvSpPr>
            <p:cNvPr name="Freeform 194" id="19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5" id="19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6" id="196"/>
          <p:cNvGrpSpPr/>
          <p:nvPr/>
        </p:nvGrpSpPr>
        <p:grpSpPr>
          <a:xfrm rot="-10800000">
            <a:off x="12409545" y="1831076"/>
            <a:ext cx="211547" cy="211547"/>
            <a:chOff x="0" y="0"/>
            <a:chExt cx="812800" cy="812800"/>
          </a:xfrm>
        </p:grpSpPr>
        <p:sp>
          <p:nvSpPr>
            <p:cNvPr name="Freeform 197" id="19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8" id="19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9" id="199"/>
          <p:cNvSpPr txBox="true"/>
          <p:nvPr/>
        </p:nvSpPr>
        <p:spPr>
          <a:xfrm rot="0">
            <a:off x="12805023" y="1537797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200" id="200"/>
          <p:cNvSpPr txBox="true"/>
          <p:nvPr/>
        </p:nvSpPr>
        <p:spPr>
          <a:xfrm rot="0">
            <a:off x="253491" y="200172"/>
            <a:ext cx="6880584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Mapeamento - Sprint 2</a:t>
            </a:r>
          </a:p>
        </p:txBody>
      </p:sp>
      <p:sp>
        <p:nvSpPr>
          <p:cNvPr name="Freeform 201" id="201"/>
          <p:cNvSpPr/>
          <p:nvPr/>
        </p:nvSpPr>
        <p:spPr>
          <a:xfrm flipH="false" flipV="false" rot="0">
            <a:off x="14102375" y="6296306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2" id="202"/>
          <p:cNvSpPr/>
          <p:nvPr/>
        </p:nvSpPr>
        <p:spPr>
          <a:xfrm flipH="false" flipV="false" rot="0">
            <a:off x="14106135" y="7349112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59" y="0"/>
                </a:lnTo>
                <a:lnTo>
                  <a:pt x="175259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3" id="203"/>
          <p:cNvGrpSpPr/>
          <p:nvPr/>
        </p:nvGrpSpPr>
        <p:grpSpPr>
          <a:xfrm rot="0">
            <a:off x="14109508" y="7053314"/>
            <a:ext cx="672540" cy="105298"/>
            <a:chOff x="0" y="0"/>
            <a:chExt cx="177130" cy="27733"/>
          </a:xfrm>
        </p:grpSpPr>
        <p:sp>
          <p:nvSpPr>
            <p:cNvPr name="Freeform 204" id="204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205" id="205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6" id="206"/>
          <p:cNvGrpSpPr/>
          <p:nvPr/>
        </p:nvGrpSpPr>
        <p:grpSpPr>
          <a:xfrm rot="0">
            <a:off x="13879896" y="8174426"/>
            <a:ext cx="3736002" cy="750246"/>
            <a:chOff x="0" y="0"/>
            <a:chExt cx="983968" cy="197596"/>
          </a:xfrm>
        </p:grpSpPr>
        <p:sp>
          <p:nvSpPr>
            <p:cNvPr name="Freeform 207" id="207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08" id="208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9" id="209"/>
          <p:cNvSpPr txBox="true"/>
          <p:nvPr/>
        </p:nvSpPr>
        <p:spPr>
          <a:xfrm rot="0">
            <a:off x="14345080" y="8462835"/>
            <a:ext cx="223025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 de Tela do App</a:t>
            </a:r>
          </a:p>
        </p:txBody>
      </p:sp>
      <p:grpSp>
        <p:nvGrpSpPr>
          <p:cNvPr name="Group 210" id="210"/>
          <p:cNvGrpSpPr/>
          <p:nvPr/>
        </p:nvGrpSpPr>
        <p:grpSpPr>
          <a:xfrm rot="0">
            <a:off x="14109508" y="8260151"/>
            <a:ext cx="672540" cy="105298"/>
            <a:chOff x="0" y="0"/>
            <a:chExt cx="177130" cy="27733"/>
          </a:xfrm>
        </p:grpSpPr>
        <p:sp>
          <p:nvSpPr>
            <p:cNvPr name="Freeform 211" id="21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212" id="21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13" id="213"/>
          <p:cNvSpPr/>
          <p:nvPr/>
        </p:nvSpPr>
        <p:spPr>
          <a:xfrm flipH="false" flipV="false" rot="0">
            <a:off x="14102375" y="8518080"/>
            <a:ext cx="175260" cy="175260"/>
          </a:xfrm>
          <a:custGeom>
            <a:avLst/>
            <a:gdLst/>
            <a:ahLst/>
            <a:cxnLst/>
            <a:rect r="r" b="b" t="t" l="l"/>
            <a:pathLst>
              <a:path h="175260" w="175260">
                <a:moveTo>
                  <a:pt x="0" y="0"/>
                </a:moveTo>
                <a:lnTo>
                  <a:pt x="175260" y="0"/>
                </a:lnTo>
                <a:lnTo>
                  <a:pt x="175260" y="175260"/>
                </a:lnTo>
                <a:lnTo>
                  <a:pt x="0" y="17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4" id="214"/>
          <p:cNvSpPr txBox="true"/>
          <p:nvPr/>
        </p:nvSpPr>
        <p:spPr>
          <a:xfrm rot="0">
            <a:off x="597208" y="3902080"/>
            <a:ext cx="17854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 Funcional</a:t>
            </a:r>
          </a:p>
        </p:txBody>
      </p:sp>
      <p:sp>
        <p:nvSpPr>
          <p:cNvPr name="TextBox 215" id="215"/>
          <p:cNvSpPr txBox="true"/>
          <p:nvPr/>
        </p:nvSpPr>
        <p:spPr>
          <a:xfrm rot="0">
            <a:off x="609506" y="5020503"/>
            <a:ext cx="17854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Fase de Teste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0674" y="1496723"/>
            <a:ext cx="82967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55525" y="181904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55525" y="244283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55525" y="3068928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55525" y="3692717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55525" y="4318807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55525" y="494259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55525" y="556868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55525" y="6192476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55525" y="6898492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55525" y="7522282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455525" y="814837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455525" y="877216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455525" y="9398251"/>
            <a:ext cx="14920404" cy="0"/>
          </a:xfrm>
          <a:prstGeom prst="line">
            <a:avLst/>
          </a:prstGeom>
          <a:ln cap="flat" w="38100">
            <a:solidFill>
              <a:srgbClr val="2824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119666" y="1496723"/>
            <a:ext cx="67731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65814" y="1496723"/>
            <a:ext cx="95316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Etiquetas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9145" y="1496723"/>
            <a:ext cx="95316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8690" y="1496723"/>
            <a:ext cx="1526446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de Entrega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858523" y="7111742"/>
            <a:ext cx="532398" cy="153527"/>
            <a:chOff x="0" y="0"/>
            <a:chExt cx="158807" cy="457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58523" y="6465494"/>
            <a:ext cx="532398" cy="151383"/>
            <a:chOff x="0" y="0"/>
            <a:chExt cx="158807" cy="451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32945" y="8366868"/>
            <a:ext cx="532398" cy="153527"/>
            <a:chOff x="0" y="0"/>
            <a:chExt cx="158807" cy="457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58523" y="4555928"/>
            <a:ext cx="532398" cy="151383"/>
            <a:chOff x="0" y="0"/>
            <a:chExt cx="158807" cy="451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58523" y="3267172"/>
            <a:ext cx="532398" cy="151383"/>
            <a:chOff x="0" y="0"/>
            <a:chExt cx="158807" cy="451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49830" y="1978416"/>
            <a:ext cx="549785" cy="147644"/>
            <a:chOff x="0" y="0"/>
            <a:chExt cx="163993" cy="44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119666" y="1949841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94717" y="2592349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42608" y="2608766"/>
            <a:ext cx="606236" cy="2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76063" y="2566334"/>
            <a:ext cx="831699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27/3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45725" y="2584704"/>
            <a:ext cx="2377296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Compra dos materiais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824881" y="2666910"/>
            <a:ext cx="549785" cy="147644"/>
            <a:chOff x="0" y="0"/>
            <a:chExt cx="163993" cy="440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66B1EE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4797530" y="2650336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1"/>
                </a:lnTo>
                <a:lnTo>
                  <a:pt x="0" y="18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6127982" y="385059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119666" y="3219979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19666" y="4490117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119666" y="5125186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70674" y="1995552"/>
            <a:ext cx="1689390" cy="2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Projeto TinkerCad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285173" y="1983677"/>
            <a:ext cx="112110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 Alves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4797530" y="2061184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6127982" y="5768711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976063" y="1977183"/>
            <a:ext cx="831699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27/3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8858146" y="5843272"/>
            <a:ext cx="549785" cy="147644"/>
            <a:chOff x="0" y="0"/>
            <a:chExt cx="163993" cy="440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63993" cy="44040"/>
            </a:xfrm>
            <a:custGeom>
              <a:avLst/>
              <a:gdLst/>
              <a:ahLst/>
              <a:cxnLst/>
              <a:rect r="r" b="b" t="t" l="l"/>
              <a:pathLst>
                <a:path h="44040" w="163993">
                  <a:moveTo>
                    <a:pt x="22020" y="0"/>
                  </a:moveTo>
                  <a:lnTo>
                    <a:pt x="141973" y="0"/>
                  </a:lnTo>
                  <a:cubicBezTo>
                    <a:pt x="147813" y="0"/>
                    <a:pt x="153414" y="2320"/>
                    <a:pt x="157544" y="6450"/>
                  </a:cubicBezTo>
                  <a:cubicBezTo>
                    <a:pt x="161673" y="10579"/>
                    <a:pt x="163993" y="16180"/>
                    <a:pt x="163993" y="22020"/>
                  </a:cubicBezTo>
                  <a:lnTo>
                    <a:pt x="163993" y="22020"/>
                  </a:lnTo>
                  <a:cubicBezTo>
                    <a:pt x="163993" y="27860"/>
                    <a:pt x="161673" y="33461"/>
                    <a:pt x="157544" y="37591"/>
                  </a:cubicBezTo>
                  <a:cubicBezTo>
                    <a:pt x="153414" y="41720"/>
                    <a:pt x="147813" y="44040"/>
                    <a:pt x="141973" y="44040"/>
                  </a:cubicBezTo>
                  <a:lnTo>
                    <a:pt x="22020" y="44040"/>
                  </a:lnTo>
                  <a:cubicBezTo>
                    <a:pt x="16180" y="44040"/>
                    <a:pt x="10579" y="41720"/>
                    <a:pt x="6450" y="37591"/>
                  </a:cubicBezTo>
                  <a:cubicBezTo>
                    <a:pt x="2320" y="33461"/>
                    <a:pt x="0" y="27860"/>
                    <a:pt x="0" y="22020"/>
                  </a:cubicBezTo>
                  <a:lnTo>
                    <a:pt x="0" y="22020"/>
                  </a:lnTo>
                  <a:cubicBezTo>
                    <a:pt x="0" y="16180"/>
                    <a:pt x="2320" y="10579"/>
                    <a:pt x="6450" y="6450"/>
                  </a:cubicBezTo>
                  <a:cubicBezTo>
                    <a:pt x="10579" y="2320"/>
                    <a:pt x="16180" y="0"/>
                    <a:pt x="22020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63993" cy="82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670674" y="5109121"/>
            <a:ext cx="3074006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Tela login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45096" y="5692511"/>
            <a:ext cx="378217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[Redes] Envio mensagem Arduino/App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45096" y="3762484"/>
            <a:ext cx="3933233" cy="50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"/>
              </a:lnSpc>
            </a:pPr>
            <a:r>
              <a:rPr lang="en-US" sz="1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Armazenamento Histórico Água Consumida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70674" y="4505228"/>
            <a:ext cx="3445312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[Design] Definir a estrutura do copo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70674" y="3085386"/>
            <a:ext cx="4457308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Contagem do fluxo de água pelo Arduino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533048" y="6373923"/>
            <a:ext cx="62535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927374" y="5105400"/>
            <a:ext cx="948128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785094" y="5711561"/>
            <a:ext cx="212126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Henrique Guedes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560243" y="3878873"/>
            <a:ext cx="166334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034493" y="3854642"/>
            <a:ext cx="1622467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Bernardo D’Ávila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917849" y="3228286"/>
            <a:ext cx="948128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077389" y="4484032"/>
            <a:ext cx="153667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Gabriel Azevedo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967747" y="4517828"/>
            <a:ext cx="848332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7/5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255201" y="3233854"/>
            <a:ext cx="118105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André Alves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909532" y="5721086"/>
            <a:ext cx="89823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23/5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42242" y="5104521"/>
            <a:ext cx="1606968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Pedro / Gabriel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769238" y="6355176"/>
            <a:ext cx="1128920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077389" y="6984387"/>
            <a:ext cx="153667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Pedro/Bernardo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3999105" y="7009762"/>
            <a:ext cx="669186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7/06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804911" y="8271084"/>
            <a:ext cx="103852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455525" y="347599"/>
            <a:ext cx="366046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Cronograma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8877801" y="3901887"/>
            <a:ext cx="532398" cy="151383"/>
            <a:chOff x="0" y="0"/>
            <a:chExt cx="158807" cy="45156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58807" cy="45156"/>
            </a:xfrm>
            <a:custGeom>
              <a:avLst/>
              <a:gdLst/>
              <a:ahLst/>
              <a:cxnLst/>
              <a:rect r="r" b="b" t="t" l="l"/>
              <a:pathLst>
                <a:path h="45156" w="158807">
                  <a:moveTo>
                    <a:pt x="22578" y="0"/>
                  </a:moveTo>
                  <a:lnTo>
                    <a:pt x="136229" y="0"/>
                  </a:lnTo>
                  <a:cubicBezTo>
                    <a:pt x="142217" y="0"/>
                    <a:pt x="147960" y="2379"/>
                    <a:pt x="152194" y="6613"/>
                  </a:cubicBezTo>
                  <a:cubicBezTo>
                    <a:pt x="156428" y="10847"/>
                    <a:pt x="158807" y="16590"/>
                    <a:pt x="158807" y="22578"/>
                  </a:cubicBezTo>
                  <a:lnTo>
                    <a:pt x="158807" y="22578"/>
                  </a:lnTo>
                  <a:cubicBezTo>
                    <a:pt x="158807" y="28566"/>
                    <a:pt x="156428" y="34309"/>
                    <a:pt x="152194" y="38543"/>
                  </a:cubicBezTo>
                  <a:cubicBezTo>
                    <a:pt x="147960" y="42777"/>
                    <a:pt x="142217" y="45156"/>
                    <a:pt x="136229" y="45156"/>
                  </a:cubicBezTo>
                  <a:lnTo>
                    <a:pt x="22578" y="45156"/>
                  </a:lnTo>
                  <a:cubicBezTo>
                    <a:pt x="16590" y="45156"/>
                    <a:pt x="10847" y="42777"/>
                    <a:pt x="6613" y="38543"/>
                  </a:cubicBezTo>
                  <a:cubicBezTo>
                    <a:pt x="2379" y="34309"/>
                    <a:pt x="0" y="28566"/>
                    <a:pt x="0" y="22578"/>
                  </a:cubicBezTo>
                  <a:lnTo>
                    <a:pt x="0" y="22578"/>
                  </a:lnTo>
                  <a:cubicBezTo>
                    <a:pt x="0" y="16590"/>
                    <a:pt x="2379" y="10847"/>
                    <a:pt x="6613" y="6613"/>
                  </a:cubicBezTo>
                  <a:cubicBezTo>
                    <a:pt x="10847" y="2379"/>
                    <a:pt x="16590" y="0"/>
                    <a:pt x="2257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158807" cy="8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8858523" y="5202175"/>
            <a:ext cx="532398" cy="125946"/>
            <a:chOff x="0" y="0"/>
            <a:chExt cx="158807" cy="37568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58807" cy="37568"/>
            </a:xfrm>
            <a:custGeom>
              <a:avLst/>
              <a:gdLst/>
              <a:ahLst/>
              <a:cxnLst/>
              <a:rect r="r" b="b" t="t" l="l"/>
              <a:pathLst>
                <a:path h="37568" w="158807">
                  <a:moveTo>
                    <a:pt x="18784" y="0"/>
                  </a:moveTo>
                  <a:lnTo>
                    <a:pt x="140023" y="0"/>
                  </a:lnTo>
                  <a:cubicBezTo>
                    <a:pt x="145005" y="0"/>
                    <a:pt x="149783" y="1979"/>
                    <a:pt x="153305" y="5502"/>
                  </a:cubicBezTo>
                  <a:cubicBezTo>
                    <a:pt x="156828" y="9024"/>
                    <a:pt x="158807" y="13802"/>
                    <a:pt x="158807" y="18784"/>
                  </a:cubicBezTo>
                  <a:lnTo>
                    <a:pt x="158807" y="18784"/>
                  </a:lnTo>
                  <a:cubicBezTo>
                    <a:pt x="158807" y="23766"/>
                    <a:pt x="156828" y="28544"/>
                    <a:pt x="153305" y="32066"/>
                  </a:cubicBezTo>
                  <a:cubicBezTo>
                    <a:pt x="149783" y="35589"/>
                    <a:pt x="145005" y="37568"/>
                    <a:pt x="140023" y="37568"/>
                  </a:cubicBezTo>
                  <a:lnTo>
                    <a:pt x="18784" y="37568"/>
                  </a:lnTo>
                  <a:cubicBezTo>
                    <a:pt x="13802" y="37568"/>
                    <a:pt x="9024" y="35589"/>
                    <a:pt x="5502" y="32066"/>
                  </a:cubicBezTo>
                  <a:cubicBezTo>
                    <a:pt x="1979" y="28544"/>
                    <a:pt x="0" y="23766"/>
                    <a:pt x="0" y="18784"/>
                  </a:cubicBezTo>
                  <a:lnTo>
                    <a:pt x="0" y="18784"/>
                  </a:lnTo>
                  <a:cubicBezTo>
                    <a:pt x="0" y="13802"/>
                    <a:pt x="1979" y="9024"/>
                    <a:pt x="5502" y="5502"/>
                  </a:cubicBezTo>
                  <a:cubicBezTo>
                    <a:pt x="9024" y="1979"/>
                    <a:pt x="13802" y="0"/>
                    <a:pt x="187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38100"/>
              <a:ext cx="158807" cy="75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1645096" y="6249626"/>
            <a:ext cx="2875433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Integração Arduino/Copo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119666" y="6395324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645096" y="6884634"/>
            <a:ext cx="2875433" cy="55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Integração Samsung Health 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645096" y="8272395"/>
            <a:ext cx="2875433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Publicação Play Store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6119666" y="703039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6094088" y="8272196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8833574" y="7731254"/>
            <a:ext cx="532398" cy="153527"/>
            <a:chOff x="0" y="0"/>
            <a:chExt cx="158807" cy="45795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58807" cy="45795"/>
            </a:xfrm>
            <a:custGeom>
              <a:avLst/>
              <a:gdLst/>
              <a:ahLst/>
              <a:cxnLst/>
              <a:rect r="r" b="b" t="t" l="l"/>
              <a:pathLst>
                <a:path h="45795" w="158807">
                  <a:moveTo>
                    <a:pt x="22897" y="0"/>
                  </a:moveTo>
                  <a:lnTo>
                    <a:pt x="135909" y="0"/>
                  </a:lnTo>
                  <a:cubicBezTo>
                    <a:pt x="141982" y="0"/>
                    <a:pt x="147806" y="2412"/>
                    <a:pt x="152100" y="6707"/>
                  </a:cubicBezTo>
                  <a:cubicBezTo>
                    <a:pt x="156395" y="11001"/>
                    <a:pt x="158807" y="16825"/>
                    <a:pt x="158807" y="22897"/>
                  </a:cubicBezTo>
                  <a:lnTo>
                    <a:pt x="158807" y="22897"/>
                  </a:lnTo>
                  <a:cubicBezTo>
                    <a:pt x="158807" y="28970"/>
                    <a:pt x="156395" y="34794"/>
                    <a:pt x="152100" y="39088"/>
                  </a:cubicBezTo>
                  <a:cubicBezTo>
                    <a:pt x="147806" y="43383"/>
                    <a:pt x="141982" y="45795"/>
                    <a:pt x="135909" y="45795"/>
                  </a:cubicBezTo>
                  <a:lnTo>
                    <a:pt x="22897" y="45795"/>
                  </a:lnTo>
                  <a:cubicBezTo>
                    <a:pt x="16825" y="45795"/>
                    <a:pt x="11001" y="43383"/>
                    <a:pt x="6707" y="39088"/>
                  </a:cubicBezTo>
                  <a:cubicBezTo>
                    <a:pt x="2412" y="34794"/>
                    <a:pt x="0" y="28970"/>
                    <a:pt x="0" y="22897"/>
                  </a:cubicBezTo>
                  <a:lnTo>
                    <a:pt x="0" y="22897"/>
                  </a:lnTo>
                  <a:cubicBezTo>
                    <a:pt x="0" y="16825"/>
                    <a:pt x="2412" y="11001"/>
                    <a:pt x="6707" y="6707"/>
                  </a:cubicBezTo>
                  <a:cubicBezTo>
                    <a:pt x="11001" y="2412"/>
                    <a:pt x="16825" y="0"/>
                    <a:pt x="22897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158807" cy="8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13804911" y="7635469"/>
            <a:ext cx="1038524" cy="27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27/06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645725" y="7636780"/>
            <a:ext cx="2875433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Tela Principal App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6094717" y="7636582"/>
            <a:ext cx="684300" cy="2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8"/>
              </a:lnSpc>
            </a:pPr>
            <a:r>
              <a:rPr lang="en-US" sz="160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0919750" y="7643756"/>
            <a:ext cx="1851954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Bernardo/Gabriel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181281" y="8234564"/>
            <a:ext cx="1328891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Guedes</a:t>
            </a:r>
          </a:p>
        </p:txBody>
      </p:sp>
      <p:sp>
        <p:nvSpPr>
          <p:cNvPr name="Freeform 100" id="100"/>
          <p:cNvSpPr/>
          <p:nvPr/>
        </p:nvSpPr>
        <p:spPr>
          <a:xfrm flipH="false" flipV="false" rot="0">
            <a:off x="14797530" y="3294574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1" id="101"/>
          <p:cNvSpPr/>
          <p:nvPr/>
        </p:nvSpPr>
        <p:spPr>
          <a:xfrm flipH="false" flipV="false" rot="0">
            <a:off x="14797530" y="3945161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2" id="102"/>
          <p:cNvSpPr/>
          <p:nvPr/>
        </p:nvSpPr>
        <p:spPr>
          <a:xfrm flipH="false" flipV="false" rot="0">
            <a:off x="14797530" y="5152146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3" id="103"/>
          <p:cNvSpPr txBox="true"/>
          <p:nvPr/>
        </p:nvSpPr>
        <p:spPr>
          <a:xfrm rot="0">
            <a:off x="14726506" y="4505228"/>
            <a:ext cx="1536675" cy="2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25"/>
              </a:lnSpc>
            </a:pPr>
            <a:r>
              <a:rPr lang="en-US" sz="15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 andamento</a:t>
            </a:r>
          </a:p>
        </p:txBody>
      </p:sp>
      <p:sp>
        <p:nvSpPr>
          <p:cNvPr name="Freeform 104" id="104"/>
          <p:cNvSpPr/>
          <p:nvPr/>
        </p:nvSpPr>
        <p:spPr>
          <a:xfrm flipH="false" flipV="false" rot="0">
            <a:off x="14807762" y="7694568"/>
            <a:ext cx="180792" cy="180792"/>
          </a:xfrm>
          <a:custGeom>
            <a:avLst/>
            <a:gdLst/>
            <a:ahLst/>
            <a:cxnLst/>
            <a:rect r="r" b="b" t="t" l="l"/>
            <a:pathLst>
              <a:path h="180792" w="180792">
                <a:moveTo>
                  <a:pt x="0" y="0"/>
                </a:moveTo>
                <a:lnTo>
                  <a:pt x="180792" y="0"/>
                </a:lnTo>
                <a:lnTo>
                  <a:pt x="180792" y="180792"/>
                </a:lnTo>
                <a:lnTo>
                  <a:pt x="0" y="18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916" y="526450"/>
            <a:ext cx="15390168" cy="9234101"/>
          </a:xfrm>
          <a:custGeom>
            <a:avLst/>
            <a:gdLst/>
            <a:ahLst/>
            <a:cxnLst/>
            <a:rect r="r" b="b" t="t" l="l"/>
            <a:pathLst>
              <a:path h="9234101" w="15390168">
                <a:moveTo>
                  <a:pt x="0" y="0"/>
                </a:moveTo>
                <a:lnTo>
                  <a:pt x="15390168" y="0"/>
                </a:lnTo>
                <a:lnTo>
                  <a:pt x="15390168" y="9234100"/>
                </a:lnTo>
                <a:lnTo>
                  <a:pt x="0" y="923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661" y="32965"/>
            <a:ext cx="2721943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ASPECTOS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105" y="706692"/>
            <a:ext cx="242223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4105" y="854225"/>
            <a:ext cx="291000" cy="40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314" spc="12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4107" y="830517"/>
            <a:ext cx="4255075" cy="7938292"/>
            <a:chOff x="0" y="0"/>
            <a:chExt cx="1120678" cy="2090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78" cy="2090744"/>
            </a:xfrm>
            <a:custGeom>
              <a:avLst/>
              <a:gdLst/>
              <a:ahLst/>
              <a:cxnLst/>
              <a:rect r="r" b="b" t="t" l="l"/>
              <a:pathLst>
                <a:path h="2090744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2054354"/>
                  </a:lnTo>
                  <a:cubicBezTo>
                    <a:pt x="1120678" y="2064005"/>
                    <a:pt x="1116844" y="2073261"/>
                    <a:pt x="1110020" y="2080085"/>
                  </a:cubicBezTo>
                  <a:cubicBezTo>
                    <a:pt x="1103196" y="2086910"/>
                    <a:pt x="1093940" y="2090744"/>
                    <a:pt x="1084289" y="2090744"/>
                  </a:cubicBezTo>
                  <a:lnTo>
                    <a:pt x="36389" y="2090744"/>
                  </a:lnTo>
                  <a:cubicBezTo>
                    <a:pt x="26738" y="2090744"/>
                    <a:pt x="17482" y="2086910"/>
                    <a:pt x="10658" y="2080085"/>
                  </a:cubicBezTo>
                  <a:cubicBezTo>
                    <a:pt x="3834" y="2073261"/>
                    <a:pt x="0" y="2064005"/>
                    <a:pt x="0" y="2054354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0678" cy="212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93643" y="1601263"/>
            <a:ext cx="3736002" cy="1033377"/>
            <a:chOff x="0" y="0"/>
            <a:chExt cx="983968" cy="272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93643" y="2886187"/>
            <a:ext cx="3736002" cy="750246"/>
            <a:chOff x="0" y="0"/>
            <a:chExt cx="983968" cy="19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3643" y="3884083"/>
            <a:ext cx="3736002" cy="1033377"/>
            <a:chOff x="0" y="0"/>
            <a:chExt cx="983968" cy="272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3643" y="5165110"/>
            <a:ext cx="3736002" cy="750246"/>
            <a:chOff x="0" y="0"/>
            <a:chExt cx="983968" cy="197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93643" y="6163007"/>
            <a:ext cx="3736002" cy="1033377"/>
            <a:chOff x="0" y="0"/>
            <a:chExt cx="983968" cy="272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93643" y="7444034"/>
            <a:ext cx="3736002" cy="750246"/>
            <a:chOff x="0" y="0"/>
            <a:chExt cx="983968" cy="197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18416" y="1070836"/>
            <a:ext cx="211547" cy="21154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6313193" y="1274354"/>
            <a:ext cx="211547" cy="2115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263876" y="1738401"/>
            <a:ext cx="672540" cy="105298"/>
            <a:chOff x="0" y="0"/>
            <a:chExt cx="177130" cy="277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263876" y="4065058"/>
            <a:ext cx="672540" cy="105298"/>
            <a:chOff x="0" y="0"/>
            <a:chExt cx="177130" cy="277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263876" y="6343982"/>
            <a:ext cx="672540" cy="105298"/>
            <a:chOff x="0" y="0"/>
            <a:chExt cx="177130" cy="277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093643" y="8352742"/>
            <a:ext cx="3736002" cy="293046"/>
            <a:chOff x="0" y="0"/>
            <a:chExt cx="983968" cy="7718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144000" y="2019274"/>
            <a:ext cx="4255075" cy="5566113"/>
            <a:chOff x="0" y="0"/>
            <a:chExt cx="1120678" cy="14659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20678" cy="1465972"/>
            </a:xfrm>
            <a:custGeom>
              <a:avLst/>
              <a:gdLst/>
              <a:ahLst/>
              <a:cxnLst/>
              <a:rect r="r" b="b" t="t" l="l"/>
              <a:pathLst>
                <a:path h="1465972" w="1120678">
                  <a:moveTo>
                    <a:pt x="36389" y="0"/>
                  </a:moveTo>
                  <a:lnTo>
                    <a:pt x="1084289" y="0"/>
                  </a:lnTo>
                  <a:cubicBezTo>
                    <a:pt x="1104386" y="0"/>
                    <a:pt x="1120678" y="16292"/>
                    <a:pt x="1120678" y="36389"/>
                  </a:cubicBezTo>
                  <a:lnTo>
                    <a:pt x="1120678" y="1429583"/>
                  </a:lnTo>
                  <a:cubicBezTo>
                    <a:pt x="1120678" y="1449680"/>
                    <a:pt x="1104386" y="1465972"/>
                    <a:pt x="1084289" y="1465972"/>
                  </a:cubicBezTo>
                  <a:lnTo>
                    <a:pt x="36389" y="1465972"/>
                  </a:lnTo>
                  <a:cubicBezTo>
                    <a:pt x="26738" y="1465972"/>
                    <a:pt x="17482" y="1462138"/>
                    <a:pt x="10658" y="1455314"/>
                  </a:cubicBezTo>
                  <a:cubicBezTo>
                    <a:pt x="3834" y="1448490"/>
                    <a:pt x="0" y="1439234"/>
                    <a:pt x="0" y="1429583"/>
                  </a:cubicBezTo>
                  <a:lnTo>
                    <a:pt x="0" y="36389"/>
                  </a:lnTo>
                  <a:cubicBezTo>
                    <a:pt x="0" y="26738"/>
                    <a:pt x="3834" y="17482"/>
                    <a:pt x="10658" y="10658"/>
                  </a:cubicBezTo>
                  <a:cubicBezTo>
                    <a:pt x="17482" y="3834"/>
                    <a:pt x="26738" y="0"/>
                    <a:pt x="363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20678" cy="1504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403537" y="2790019"/>
            <a:ext cx="3736002" cy="1033377"/>
            <a:chOff x="0" y="0"/>
            <a:chExt cx="983968" cy="27216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03537" y="4074943"/>
            <a:ext cx="3736002" cy="750246"/>
            <a:chOff x="0" y="0"/>
            <a:chExt cx="983968" cy="19759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03537" y="6353867"/>
            <a:ext cx="3736002" cy="750246"/>
            <a:chOff x="0" y="0"/>
            <a:chExt cx="983968" cy="19759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83968" cy="197596"/>
            </a:xfrm>
            <a:custGeom>
              <a:avLst/>
              <a:gdLst/>
              <a:ahLst/>
              <a:cxnLst/>
              <a:rect r="r" b="b" t="t" l="l"/>
              <a:pathLst>
                <a:path h="197596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162368"/>
                  </a:lnTo>
                  <a:cubicBezTo>
                    <a:pt x="983968" y="171711"/>
                    <a:pt x="980256" y="180671"/>
                    <a:pt x="973649" y="187278"/>
                  </a:cubicBezTo>
                  <a:cubicBezTo>
                    <a:pt x="967043" y="193884"/>
                    <a:pt x="958082" y="197596"/>
                    <a:pt x="948739" y="197596"/>
                  </a:cubicBezTo>
                  <a:lnTo>
                    <a:pt x="35228" y="197596"/>
                  </a:lnTo>
                  <a:cubicBezTo>
                    <a:pt x="25885" y="197596"/>
                    <a:pt x="16925" y="193884"/>
                    <a:pt x="10318" y="187278"/>
                  </a:cubicBezTo>
                  <a:cubicBezTo>
                    <a:pt x="3712" y="180671"/>
                    <a:pt x="0" y="171711"/>
                    <a:pt x="0" y="162368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983968" cy="23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228310" y="2259593"/>
            <a:ext cx="211547" cy="211547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10800000">
            <a:off x="12439857" y="2259593"/>
            <a:ext cx="211547" cy="211547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635510" y="6443567"/>
            <a:ext cx="672540" cy="105298"/>
            <a:chOff x="0" y="0"/>
            <a:chExt cx="177130" cy="27733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405583" y="5072840"/>
            <a:ext cx="3736002" cy="1033377"/>
            <a:chOff x="0" y="0"/>
            <a:chExt cx="983968" cy="27216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83968" cy="272165"/>
            </a:xfrm>
            <a:custGeom>
              <a:avLst/>
              <a:gdLst/>
              <a:ahLst/>
              <a:cxnLst/>
              <a:rect r="r" b="b" t="t" l="l"/>
              <a:pathLst>
                <a:path h="272165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236937"/>
                  </a:lnTo>
                  <a:cubicBezTo>
                    <a:pt x="983968" y="246280"/>
                    <a:pt x="980256" y="255241"/>
                    <a:pt x="973649" y="261847"/>
                  </a:cubicBezTo>
                  <a:cubicBezTo>
                    <a:pt x="967043" y="268454"/>
                    <a:pt x="958082" y="272165"/>
                    <a:pt x="948739" y="272165"/>
                  </a:cubicBezTo>
                  <a:lnTo>
                    <a:pt x="35228" y="272165"/>
                  </a:lnTo>
                  <a:cubicBezTo>
                    <a:pt x="25885" y="272165"/>
                    <a:pt x="16925" y="268454"/>
                    <a:pt x="10318" y="261847"/>
                  </a:cubicBezTo>
                  <a:cubicBezTo>
                    <a:pt x="3712" y="255241"/>
                    <a:pt x="0" y="246280"/>
                    <a:pt x="0" y="236937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28242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983968" cy="31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635510" y="5253815"/>
            <a:ext cx="672540" cy="105298"/>
            <a:chOff x="0" y="0"/>
            <a:chExt cx="177130" cy="2773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943D73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635510" y="4184136"/>
            <a:ext cx="672540" cy="105298"/>
            <a:chOff x="0" y="0"/>
            <a:chExt cx="177130" cy="27733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635510" y="2927158"/>
            <a:ext cx="672540" cy="105298"/>
            <a:chOff x="0" y="0"/>
            <a:chExt cx="177130" cy="27733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403537" y="7205240"/>
            <a:ext cx="3736002" cy="293046"/>
            <a:chOff x="0" y="0"/>
            <a:chExt cx="983968" cy="7718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983968" cy="77181"/>
            </a:xfrm>
            <a:custGeom>
              <a:avLst/>
              <a:gdLst/>
              <a:ahLst/>
              <a:cxnLst/>
              <a:rect r="r" b="b" t="t" l="l"/>
              <a:pathLst>
                <a:path h="77181" w="983968">
                  <a:moveTo>
                    <a:pt x="35228" y="0"/>
                  </a:moveTo>
                  <a:lnTo>
                    <a:pt x="948739" y="0"/>
                  </a:lnTo>
                  <a:cubicBezTo>
                    <a:pt x="968195" y="0"/>
                    <a:pt x="983968" y="15772"/>
                    <a:pt x="983968" y="35228"/>
                  </a:cubicBezTo>
                  <a:lnTo>
                    <a:pt x="983968" y="41953"/>
                  </a:lnTo>
                  <a:cubicBezTo>
                    <a:pt x="983968" y="51296"/>
                    <a:pt x="980256" y="60256"/>
                    <a:pt x="973649" y="66863"/>
                  </a:cubicBezTo>
                  <a:cubicBezTo>
                    <a:pt x="967043" y="73469"/>
                    <a:pt x="958082" y="77181"/>
                    <a:pt x="948739" y="77181"/>
                  </a:cubicBezTo>
                  <a:lnTo>
                    <a:pt x="35228" y="77181"/>
                  </a:lnTo>
                  <a:cubicBezTo>
                    <a:pt x="25885" y="77181"/>
                    <a:pt x="16925" y="73469"/>
                    <a:pt x="10318" y="66863"/>
                  </a:cubicBezTo>
                  <a:cubicBezTo>
                    <a:pt x="3712" y="60256"/>
                    <a:pt x="0" y="51296"/>
                    <a:pt x="0" y="41953"/>
                  </a:cubicBezTo>
                  <a:lnTo>
                    <a:pt x="0" y="35228"/>
                  </a:lnTo>
                  <a:cubicBezTo>
                    <a:pt x="0" y="25885"/>
                    <a:pt x="3712" y="16925"/>
                    <a:pt x="10318" y="10318"/>
                  </a:cubicBezTo>
                  <a:cubicBezTo>
                    <a:pt x="16925" y="3712"/>
                    <a:pt x="25885" y="0"/>
                    <a:pt x="35228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983968" cy="11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4263876" y="2942731"/>
            <a:ext cx="672540" cy="105298"/>
            <a:chOff x="0" y="0"/>
            <a:chExt cx="177130" cy="27733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216E4E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4220115" y="5286384"/>
            <a:ext cx="672540" cy="105298"/>
            <a:chOff x="0" y="0"/>
            <a:chExt cx="177130" cy="27733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77130" cy="27733"/>
            </a:xfrm>
            <a:custGeom>
              <a:avLst/>
              <a:gdLst/>
              <a:ahLst/>
              <a:cxnLst/>
              <a:rect r="r" b="b" t="t" l="l"/>
              <a:pathLst>
                <a:path h="27733" w="177130">
                  <a:moveTo>
                    <a:pt x="13866" y="0"/>
                  </a:moveTo>
                  <a:lnTo>
                    <a:pt x="163264" y="0"/>
                  </a:lnTo>
                  <a:cubicBezTo>
                    <a:pt x="166941" y="0"/>
                    <a:pt x="170468" y="1461"/>
                    <a:pt x="173069" y="4061"/>
                  </a:cubicBezTo>
                  <a:cubicBezTo>
                    <a:pt x="175669" y="6662"/>
                    <a:pt x="177130" y="10189"/>
                    <a:pt x="177130" y="13866"/>
                  </a:cubicBezTo>
                  <a:lnTo>
                    <a:pt x="177130" y="13866"/>
                  </a:lnTo>
                  <a:cubicBezTo>
                    <a:pt x="177130" y="17544"/>
                    <a:pt x="175669" y="21071"/>
                    <a:pt x="173069" y="23671"/>
                  </a:cubicBezTo>
                  <a:cubicBezTo>
                    <a:pt x="170468" y="26272"/>
                    <a:pt x="166941" y="27733"/>
                    <a:pt x="163264" y="27733"/>
                  </a:cubicBezTo>
                  <a:lnTo>
                    <a:pt x="13866" y="27733"/>
                  </a:lnTo>
                  <a:cubicBezTo>
                    <a:pt x="10189" y="27733"/>
                    <a:pt x="6662" y="26272"/>
                    <a:pt x="4061" y="23671"/>
                  </a:cubicBezTo>
                  <a:cubicBezTo>
                    <a:pt x="1461" y="21071"/>
                    <a:pt x="0" y="17544"/>
                    <a:pt x="0" y="13866"/>
                  </a:cubicBezTo>
                  <a:lnTo>
                    <a:pt x="0" y="13866"/>
                  </a:lnTo>
                  <a:cubicBezTo>
                    <a:pt x="0" y="10189"/>
                    <a:pt x="1461" y="6662"/>
                    <a:pt x="4061" y="4061"/>
                  </a:cubicBezTo>
                  <a:cubicBezTo>
                    <a:pt x="6662" y="1461"/>
                    <a:pt x="10189" y="0"/>
                    <a:pt x="13866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177130" cy="65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9403537" y="2202489"/>
            <a:ext cx="904513" cy="29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 3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835334" y="1966314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573769" y="7188886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6708670" y="981075"/>
            <a:ext cx="3042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8242C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4093643" y="1013732"/>
            <a:ext cx="97222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Sprint 3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263876" y="8336388"/>
            <a:ext cx="23611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D4554"/>
                </a:solidFill>
                <a:latin typeface="Open Sans"/>
                <a:ea typeface="Open Sans"/>
                <a:cs typeface="Open Sans"/>
                <a:sym typeface="Open Sans"/>
              </a:rPr>
              <a:t>+ Adicionar um cartão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4220115" y="1933687"/>
            <a:ext cx="3406567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Contagem do fluxo de água pelo Arduino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4195366" y="4257910"/>
            <a:ext cx="272305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[Design] Versão final do copo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557104" y="4372197"/>
            <a:ext cx="150189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Build Final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4141686" y="7644059"/>
            <a:ext cx="368795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Integração Samsung Health 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510551" y="6644115"/>
            <a:ext cx="246849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[APP] Publicação Play Store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4220115" y="5397372"/>
            <a:ext cx="345742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[Redes] Envio mensagem arduíno/App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4254811" y="3072102"/>
            <a:ext cx="34136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[Back-End] Armazenamento Histórico Água Consumida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4195366" y="6520290"/>
            <a:ext cx="334631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[Hardware] Integração Arduino/Copo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262661" y="32965"/>
            <a:ext cx="2780418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próximas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95105" y="706692"/>
            <a:ext cx="2422231" cy="105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7"/>
              </a:lnSpc>
              <a:spcBef>
                <a:spcPct val="0"/>
              </a:spcBef>
            </a:pPr>
            <a:r>
              <a:rPr lang="en-US" sz="6133" spc="31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Etapas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19681">
            <a:off x="6861719" y="2114358"/>
            <a:ext cx="19615919" cy="10061332"/>
          </a:xfrm>
          <a:custGeom>
            <a:avLst/>
            <a:gdLst/>
            <a:ahLst/>
            <a:cxnLst/>
            <a:rect r="r" b="b" t="t" l="l"/>
            <a:pathLst>
              <a:path h="10061332" w="19615919">
                <a:moveTo>
                  <a:pt x="0" y="0"/>
                </a:moveTo>
                <a:lnTo>
                  <a:pt x="19615919" y="0"/>
                </a:lnTo>
                <a:lnTo>
                  <a:pt x="19615919" y="10061332"/>
                </a:lnTo>
                <a:lnTo>
                  <a:pt x="0" y="10061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7148">
            <a:off x="-4565999" y="-3921963"/>
            <a:ext cx="18571789" cy="9525780"/>
          </a:xfrm>
          <a:custGeom>
            <a:avLst/>
            <a:gdLst/>
            <a:ahLst/>
            <a:cxnLst/>
            <a:rect r="r" b="b" t="t" l="l"/>
            <a:pathLst>
              <a:path h="9525780" w="18571789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9830" y="1072430"/>
            <a:ext cx="3279470" cy="784945"/>
            <a:chOff x="0" y="0"/>
            <a:chExt cx="863729" cy="206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3729" cy="206735"/>
            </a:xfrm>
            <a:custGeom>
              <a:avLst/>
              <a:gdLst/>
              <a:ahLst/>
              <a:cxnLst/>
              <a:rect r="r" b="b" t="t" l="l"/>
              <a:pathLst>
                <a:path h="206735" w="863729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6B1E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75761" y="1344472"/>
            <a:ext cx="240861" cy="2408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19896" y="4236658"/>
            <a:ext cx="1023937" cy="1213555"/>
          </a:xfrm>
          <a:custGeom>
            <a:avLst/>
            <a:gdLst/>
            <a:ahLst/>
            <a:cxnLst/>
            <a:rect r="r" b="b" t="t" l="l"/>
            <a:pathLst>
              <a:path h="1213555" w="1023937">
                <a:moveTo>
                  <a:pt x="0" y="0"/>
                </a:moveTo>
                <a:lnTo>
                  <a:pt x="1023937" y="0"/>
                </a:lnTo>
                <a:lnTo>
                  <a:pt x="1023937" y="1213555"/>
                </a:lnTo>
                <a:lnTo>
                  <a:pt x="0" y="1213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62931" y="1258210"/>
            <a:ext cx="1219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SPRINT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0220" y="3923630"/>
            <a:ext cx="5870903" cy="165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Obrigado.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548" y="9885805"/>
            <a:ext cx="228158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Disponível no: GitHub Classroom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DAGmzK5OQ6I</dc:identifier>
  <dcterms:modified xsi:type="dcterms:W3CDTF">2011-08-01T06:04:30Z</dcterms:modified>
  <cp:revision>1</cp:revision>
  <dc:title>Sprint 2</dc:title>
</cp:coreProperties>
</file>